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6A5E2-8337-49C7-BB79-8112ABEF211A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2F3F1-9ADE-44E2-BC26-F33612CD8D67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2F3F1-9ADE-44E2-BC26-F33612CD8D67}" type="slidenum">
              <a:rPr lang="nb-NO" smtClean="0"/>
              <a:pPr/>
              <a:t>1</a:t>
            </a:fld>
            <a:endParaRPr lang="nb-N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2F3F1-9ADE-44E2-BC26-F33612CD8D67}" type="slidenum">
              <a:rPr lang="nb-NO" smtClean="0"/>
              <a:pPr/>
              <a:t>10</a:t>
            </a:fld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2F3F1-9ADE-44E2-BC26-F33612CD8D67}" type="slidenum">
              <a:rPr lang="nb-NO" smtClean="0"/>
              <a:pPr/>
              <a:t>2</a:t>
            </a:fld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2F3F1-9ADE-44E2-BC26-F33612CD8D67}" type="slidenum">
              <a:rPr lang="nb-NO" smtClean="0"/>
              <a:pPr/>
              <a:t>3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2F3F1-9ADE-44E2-BC26-F33612CD8D67}" type="slidenum">
              <a:rPr lang="nb-NO" smtClean="0"/>
              <a:pPr/>
              <a:t>4</a:t>
            </a:fld>
            <a:endParaRPr lang="nb-N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2F3F1-9ADE-44E2-BC26-F33612CD8D67}" type="slidenum">
              <a:rPr lang="nb-NO" smtClean="0"/>
              <a:pPr/>
              <a:t>5</a:t>
            </a:fld>
            <a:endParaRPr lang="nb-N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2F3F1-9ADE-44E2-BC26-F33612CD8D67}" type="slidenum">
              <a:rPr lang="nb-NO" smtClean="0"/>
              <a:pPr/>
              <a:t>6</a:t>
            </a:fld>
            <a:endParaRPr lang="nb-N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2F3F1-9ADE-44E2-BC26-F33612CD8D67}" type="slidenum">
              <a:rPr lang="nb-NO" smtClean="0"/>
              <a:pPr/>
              <a:t>7</a:t>
            </a:fld>
            <a:endParaRPr lang="nb-N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2F3F1-9ADE-44E2-BC26-F33612CD8D67}" type="slidenum">
              <a:rPr lang="nb-NO" smtClean="0"/>
              <a:pPr/>
              <a:t>8</a:t>
            </a:fld>
            <a:endParaRPr lang="nb-N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2F3F1-9ADE-44E2-BC26-F33612CD8D67}" type="slidenum">
              <a:rPr lang="nb-NO" smtClean="0"/>
              <a:pPr/>
              <a:t>9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6766D-AD72-412B-96FC-778F1B703F44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71592-02EB-42B1-80D3-2BC5C906EDE9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6766D-AD72-412B-96FC-778F1B703F44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71592-02EB-42B1-80D3-2BC5C906EDE9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6766D-AD72-412B-96FC-778F1B703F44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71592-02EB-42B1-80D3-2BC5C906EDE9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6766D-AD72-412B-96FC-778F1B703F44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71592-02EB-42B1-80D3-2BC5C906EDE9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6766D-AD72-412B-96FC-778F1B703F44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71592-02EB-42B1-80D3-2BC5C906EDE9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6766D-AD72-412B-96FC-778F1B703F44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71592-02EB-42B1-80D3-2BC5C906EDE9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6766D-AD72-412B-96FC-778F1B703F44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71592-02EB-42B1-80D3-2BC5C906EDE9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6766D-AD72-412B-96FC-778F1B703F44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71592-02EB-42B1-80D3-2BC5C906EDE9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6766D-AD72-412B-96FC-778F1B703F44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71592-02EB-42B1-80D3-2BC5C906EDE9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6766D-AD72-412B-96FC-778F1B703F44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71592-02EB-42B1-80D3-2BC5C906EDE9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6766D-AD72-412B-96FC-778F1B703F44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71592-02EB-42B1-80D3-2BC5C906EDE9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6766D-AD72-412B-96FC-778F1B703F44}" type="datetimeFigureOut">
              <a:rPr lang="nb-NO" smtClean="0"/>
              <a:pPr/>
              <a:t>26.10.2009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71592-02EB-42B1-80D3-2BC5C906EDE9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b-NO" sz="4800" dirty="0" smtClean="0"/>
              <a:t>HYPOTESE</a:t>
            </a:r>
            <a:endParaRPr lang="nb-NO" sz="4800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 smtClean="0"/>
              <a:t>Det skal vær mulig å komme seg fra A til B uten problemer innenfor gitte </a:t>
            </a:r>
            <a:r>
              <a:rPr lang="nb-NO" dirty="0" smtClean="0"/>
              <a:t>tidsfrister, ved hjelp av kollektiv transport</a:t>
            </a:r>
            <a:endParaRPr lang="nb-NO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Etterord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Hva du har lært utenom din problemstilling (</a:t>
            </a:r>
            <a:r>
              <a:rPr lang="nb-NO" dirty="0" err="1" smtClean="0"/>
              <a:t>metalæring</a:t>
            </a:r>
            <a:r>
              <a:rPr lang="nb-NO" dirty="0" smtClean="0"/>
              <a:t>)</a:t>
            </a:r>
          </a:p>
          <a:p>
            <a:r>
              <a:rPr lang="nb-NO" dirty="0" smtClean="0"/>
              <a:t>KILDER: Egen </a:t>
            </a:r>
            <a:r>
              <a:rPr lang="nb-NO" dirty="0" smtClean="0"/>
              <a:t>side</a:t>
            </a:r>
          </a:p>
          <a:p>
            <a:pPr>
              <a:buNone/>
            </a:pPr>
            <a:endParaRPr lang="nb-NO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Vedlegg 1</a:t>
            </a:r>
            <a:endParaRPr lang="nb-NO" dirty="0"/>
          </a:p>
        </p:txBody>
      </p:sp>
      <p:graphicFrame>
        <p:nvGraphicFramePr>
          <p:cNvPr id="4" name="Plassholder for innhold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nb-NO" dirty="0" smtClean="0"/>
                        <a:t>HOLDEPLASS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VIRKELIG TID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TABELLTID</a:t>
                      </a:r>
                      <a:endParaRPr lang="nb-N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smtClean="0"/>
                        <a:t>MELHUS SKYSSTASJON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07.50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07.45</a:t>
                      </a:r>
                      <a:endParaRPr lang="nb-N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smtClean="0"/>
                        <a:t>CITY SYD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08.15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08.10</a:t>
                      </a:r>
                      <a:endParaRPr lang="nb-N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smtClean="0"/>
                        <a:t>BYÅSEN VGS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08.50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08.45</a:t>
                      </a:r>
                      <a:endParaRPr lang="nb-N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Formulere problemstilling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For å formulere problemstilling kan det være ønskelig med  klargjøring av </a:t>
            </a:r>
            <a:r>
              <a:rPr lang="nb-NO" dirty="0" smtClean="0"/>
              <a:t>oppgaven.</a:t>
            </a:r>
          </a:p>
          <a:p>
            <a:r>
              <a:rPr lang="nb-NO" dirty="0" smtClean="0"/>
              <a:t>Start:</a:t>
            </a:r>
            <a:r>
              <a:rPr lang="nb-NO" dirty="0" smtClean="0"/>
              <a:t> </a:t>
            </a:r>
            <a:r>
              <a:rPr lang="nb-NO" b="1" dirty="0" smtClean="0"/>
              <a:t>ved å finne teori</a:t>
            </a:r>
            <a:r>
              <a:rPr lang="nb-NO" dirty="0" smtClean="0"/>
              <a:t> eller </a:t>
            </a:r>
            <a:r>
              <a:rPr lang="nb-NO" dirty="0" smtClean="0"/>
              <a:t>avgrense </a:t>
            </a:r>
            <a:r>
              <a:rPr lang="nb-NO" dirty="0" smtClean="0"/>
              <a:t>og </a:t>
            </a:r>
            <a:r>
              <a:rPr lang="nb-NO" dirty="0" smtClean="0"/>
              <a:t>spesifisere oppgaven.</a:t>
            </a:r>
            <a:endParaRPr lang="nb-NO" dirty="0" smtClean="0"/>
          </a:p>
          <a:p>
            <a:r>
              <a:rPr lang="nb-NO" dirty="0" smtClean="0"/>
              <a:t>Mer spesifisert </a:t>
            </a:r>
            <a:r>
              <a:rPr lang="nb-NO" dirty="0" smtClean="0"/>
              <a:t>oppgave er </a:t>
            </a:r>
            <a:r>
              <a:rPr lang="nb-NO" u="sng" dirty="0" smtClean="0"/>
              <a:t>” Komme seg fra Melhus </a:t>
            </a:r>
            <a:r>
              <a:rPr lang="nb-NO" u="sng" dirty="0" err="1" smtClean="0"/>
              <a:t>vgs</a:t>
            </a:r>
            <a:r>
              <a:rPr lang="nb-NO" u="sng" dirty="0" smtClean="0"/>
              <a:t> til </a:t>
            </a:r>
            <a:r>
              <a:rPr lang="nb-NO" u="sng" dirty="0" err="1" smtClean="0"/>
              <a:t>Byåsen</a:t>
            </a:r>
            <a:r>
              <a:rPr lang="nb-NO" u="sng" dirty="0" smtClean="0"/>
              <a:t> </a:t>
            </a:r>
            <a:r>
              <a:rPr lang="nb-NO" u="sng" dirty="0" err="1" smtClean="0"/>
              <a:t>vgs</a:t>
            </a:r>
            <a:r>
              <a:rPr lang="nb-NO" u="sng" dirty="0" smtClean="0"/>
              <a:t> på et gitt </a:t>
            </a:r>
            <a:r>
              <a:rPr lang="nb-NO" u="sng" dirty="0" err="1" smtClean="0"/>
              <a:t>tidpunkt</a:t>
            </a:r>
            <a:r>
              <a:rPr lang="nb-NO" u="sng" dirty="0" smtClean="0"/>
              <a:t>”.</a:t>
            </a:r>
            <a:endParaRPr lang="nb-NO" u="sng" dirty="0" smtClean="0"/>
          </a:p>
          <a:p>
            <a:pPr>
              <a:buNone/>
            </a:pPr>
            <a:endParaRPr lang="nb-N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PROBLEMSTILLINGEN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”Hvordan kan jeg komme meg fra Melhus </a:t>
            </a:r>
            <a:r>
              <a:rPr lang="nb-NO" dirty="0" err="1" smtClean="0"/>
              <a:t>vgs</a:t>
            </a:r>
            <a:r>
              <a:rPr lang="nb-NO" dirty="0" smtClean="0"/>
              <a:t> til </a:t>
            </a:r>
            <a:r>
              <a:rPr lang="nb-NO" dirty="0" err="1" smtClean="0"/>
              <a:t>Byåsen</a:t>
            </a:r>
            <a:r>
              <a:rPr lang="nb-NO" dirty="0" smtClean="0"/>
              <a:t> vgs.”</a:t>
            </a:r>
          </a:p>
          <a:p>
            <a:pPr>
              <a:buNone/>
            </a:pPr>
            <a:r>
              <a:rPr lang="nb-NO" dirty="0" smtClean="0"/>
              <a:t>Denne skal med i kapitel INNLEDNING</a:t>
            </a:r>
            <a:endParaRPr lang="nb-N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INNLEDNING</a:t>
            </a:r>
            <a:r>
              <a:rPr lang="nb-NO" dirty="0" smtClean="0"/>
              <a:t>/Avgrensing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b-NO" dirty="0" smtClean="0"/>
              <a:t>Problemstillinger skal alltid avgrenses, enklest i tid, sted, størrelse, begrep og verktøy/apparater/metoder, som skal brukes.</a:t>
            </a:r>
          </a:p>
          <a:p>
            <a:r>
              <a:rPr lang="nb-NO" dirty="0" smtClean="0"/>
              <a:t>Tid 19 og 20 oktober 2009 mellom 07.00 og 09.00. Et forsøk skal utføres.</a:t>
            </a:r>
          </a:p>
          <a:p>
            <a:r>
              <a:rPr lang="nb-NO" dirty="0" smtClean="0"/>
              <a:t>Verktøy: Buss, bussruter, klokke som måler</a:t>
            </a:r>
          </a:p>
          <a:p>
            <a:r>
              <a:rPr lang="nb-NO" dirty="0" smtClean="0"/>
              <a:t>En (UTVALG) </a:t>
            </a:r>
            <a:r>
              <a:rPr lang="nb-NO" dirty="0" smtClean="0"/>
              <a:t>person skal transporteres i Trondheim.</a:t>
            </a:r>
          </a:p>
          <a:p>
            <a:r>
              <a:rPr lang="nb-NO" dirty="0" smtClean="0"/>
              <a:t>Begrep: Med reise mens busstur, kostnader i kroner, dokumentasjon: </a:t>
            </a:r>
            <a:r>
              <a:rPr lang="nb-NO" dirty="0" err="1" smtClean="0"/>
              <a:t>Bussbiletter</a:t>
            </a:r>
            <a:r>
              <a:rPr lang="nb-NO" dirty="0" smtClean="0"/>
              <a:t> </a:t>
            </a:r>
            <a:r>
              <a:rPr lang="nb-NO" dirty="0" err="1" smtClean="0"/>
              <a:t>etc</a:t>
            </a:r>
            <a:endParaRPr lang="nb-NO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Teori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 smtClean="0"/>
              <a:t>Teori er den nødvendige teori for å få svar på problemstillingen.</a:t>
            </a:r>
          </a:p>
          <a:p>
            <a:r>
              <a:rPr lang="nb-NO" dirty="0" smtClean="0"/>
              <a:t>Det vil sannsynligvis ikke være nødvendig med utredning om mennesker biorytme og teori om måling av hastighet (Newton eller Einstein) </a:t>
            </a:r>
            <a:r>
              <a:rPr lang="nb-NO" dirty="0" smtClean="0"/>
              <a:t>.</a:t>
            </a:r>
            <a:endParaRPr lang="nb-NO" dirty="0" smtClean="0"/>
          </a:p>
          <a:p>
            <a:r>
              <a:rPr lang="nb-NO" dirty="0" smtClean="0"/>
              <a:t>Nødvendig teori vil være bussruter og kart over område. </a:t>
            </a:r>
            <a:endParaRPr lang="nb-NO" dirty="0"/>
          </a:p>
          <a:p>
            <a:r>
              <a:rPr lang="nb-NO" dirty="0" smtClean="0"/>
              <a:t>Dette er bakgrunn for </a:t>
            </a:r>
            <a:r>
              <a:rPr lang="nb-NO" dirty="0" err="1" smtClean="0"/>
              <a:t>teorisøk</a:t>
            </a:r>
            <a:r>
              <a:rPr lang="nb-NO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Metodebeskrivelse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Internettadresse til hvor du fant bussruter og </a:t>
            </a:r>
            <a:r>
              <a:rPr lang="nb-NO" dirty="0" smtClean="0"/>
              <a:t>kart</a:t>
            </a:r>
            <a:r>
              <a:rPr lang="nb-NO" dirty="0" smtClean="0"/>
              <a:t> </a:t>
            </a:r>
            <a:r>
              <a:rPr lang="nb-NO" dirty="0" smtClean="0"/>
              <a:t>er metode.</a:t>
            </a:r>
            <a:endParaRPr lang="nb-NO" dirty="0" smtClean="0"/>
          </a:p>
          <a:p>
            <a:r>
              <a:rPr lang="nb-NO" dirty="0" smtClean="0"/>
              <a:t>Budsjett for beregning av kostnad. (prinsipp for budsjett) selvkost metoden??</a:t>
            </a:r>
          </a:p>
          <a:p>
            <a:r>
              <a:rPr lang="nb-NO" dirty="0" smtClean="0"/>
              <a:t>Beskrivelse av forsøket (en eller flere) slik at leser kan gjøre det du gjorde</a:t>
            </a:r>
            <a:r>
              <a:rPr lang="nb-NO" dirty="0" smtClean="0"/>
              <a:t>.</a:t>
            </a:r>
          </a:p>
          <a:p>
            <a:r>
              <a:rPr lang="nb-NO" dirty="0" smtClean="0"/>
              <a:t>Observasjonsmetode. Var du selv forsøkspersonen eller fulgte du etter i bil?</a:t>
            </a:r>
            <a:endParaRPr lang="nb-NO" dirty="0" smtClean="0"/>
          </a:p>
          <a:p>
            <a:endParaRPr lang="nb-NO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Resultat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Rapport  fra forsøket, ryddig gjerne i tabell med avgangstider og </a:t>
            </a:r>
            <a:r>
              <a:rPr lang="nb-NO" dirty="0" smtClean="0"/>
              <a:t>ankomsttider. (vedlegg 1)</a:t>
            </a:r>
            <a:endParaRPr lang="nb-NO" dirty="0" smtClean="0"/>
          </a:p>
          <a:p>
            <a:r>
              <a:rPr lang="nb-NO" dirty="0" smtClean="0"/>
              <a:t>Budsjett dvs. utgifter og kostnader.</a:t>
            </a:r>
          </a:p>
          <a:p>
            <a:r>
              <a:rPr lang="nb-NO" dirty="0" smtClean="0"/>
              <a:t>Kort beskrivelse av hendelser som kan ha påvirket resultatet (vær og føreforhold)</a:t>
            </a:r>
            <a:endParaRPr lang="nb-NO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Diskusjon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Gjenta problemstillingen</a:t>
            </a:r>
          </a:p>
          <a:p>
            <a:r>
              <a:rPr lang="nb-NO" dirty="0" smtClean="0"/>
              <a:t>Diskuter resultat i forhold til teori, tidsbruk </a:t>
            </a:r>
            <a:r>
              <a:rPr lang="nb-NO" dirty="0" smtClean="0"/>
              <a:t>og</a:t>
            </a:r>
            <a:r>
              <a:rPr lang="nb-NO" dirty="0" smtClean="0"/>
              <a:t> </a:t>
            </a:r>
            <a:r>
              <a:rPr lang="nb-NO" dirty="0" smtClean="0"/>
              <a:t>kostnader.</a:t>
            </a:r>
          </a:p>
          <a:p>
            <a:r>
              <a:rPr lang="nb-NO" dirty="0" smtClean="0"/>
              <a:t>Diskuter mulige unøyaktigheter ved tidsmåling</a:t>
            </a:r>
            <a:r>
              <a:rPr lang="nb-NO" dirty="0" smtClean="0"/>
              <a:t>. (kalibrering av klokke)</a:t>
            </a:r>
            <a:endParaRPr lang="nb-NO" dirty="0" smtClean="0"/>
          </a:p>
          <a:p>
            <a:r>
              <a:rPr lang="nb-NO" dirty="0" smtClean="0"/>
              <a:t>Trekk fram andre hendelser som kan ha påvirket resultatet</a:t>
            </a:r>
            <a:r>
              <a:rPr lang="nb-NO" dirty="0" smtClean="0"/>
              <a:t>.</a:t>
            </a:r>
          </a:p>
          <a:p>
            <a:r>
              <a:rPr lang="nb-NO" dirty="0" smtClean="0"/>
              <a:t>Feilkilder/kildekritikk (årsak til feil)</a:t>
            </a:r>
            <a:endParaRPr lang="nb-NO" dirty="0" smtClean="0"/>
          </a:p>
          <a:p>
            <a:endParaRPr lang="nb-NO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Konklusjon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Svaret på problemstillingen.</a:t>
            </a:r>
          </a:p>
          <a:p>
            <a:r>
              <a:rPr lang="nb-NO" dirty="0" smtClean="0"/>
              <a:t>Det ble vist ved forsøk at det var godt mulig i de fleste tilfeller å komme fra Melhus </a:t>
            </a:r>
            <a:r>
              <a:rPr lang="nb-NO" dirty="0" err="1" smtClean="0"/>
              <a:t>vgs</a:t>
            </a:r>
            <a:r>
              <a:rPr lang="nb-NO" dirty="0" smtClean="0"/>
              <a:t> til </a:t>
            </a:r>
            <a:r>
              <a:rPr lang="nb-NO" dirty="0" err="1" smtClean="0"/>
              <a:t>Byåsen</a:t>
            </a:r>
            <a:r>
              <a:rPr lang="nb-NO" dirty="0"/>
              <a:t> </a:t>
            </a:r>
            <a:r>
              <a:rPr lang="nb-NO" dirty="0" err="1" smtClean="0"/>
              <a:t>vgs</a:t>
            </a:r>
            <a:r>
              <a:rPr lang="nb-NO" dirty="0" smtClean="0"/>
              <a:t> innenfor en gitt tidsramme.</a:t>
            </a:r>
          </a:p>
          <a:p>
            <a:endParaRPr lang="nb-NO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423</Words>
  <Application>Microsoft Office PowerPoint</Application>
  <PresentationFormat>Skjermfremvisning (4:3)</PresentationFormat>
  <Paragraphs>64</Paragraphs>
  <Slides>11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2" baseType="lpstr">
      <vt:lpstr>Office-tema</vt:lpstr>
      <vt:lpstr>HYPOTESE</vt:lpstr>
      <vt:lpstr>Formulere problemstilling</vt:lpstr>
      <vt:lpstr>PROBLEMSTILLINGEN</vt:lpstr>
      <vt:lpstr>INNLEDNING/Avgrensing</vt:lpstr>
      <vt:lpstr>Teori</vt:lpstr>
      <vt:lpstr>Metodebeskrivelse</vt:lpstr>
      <vt:lpstr>Resultat</vt:lpstr>
      <vt:lpstr>Diskusjon</vt:lpstr>
      <vt:lpstr>Konklusjon</vt:lpstr>
      <vt:lpstr>Etterord</vt:lpstr>
      <vt:lpstr>Vedlegg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HYPOTESE</dc:title>
  <dc:creator>svein</dc:creator>
  <cp:lastModifiedBy>sveau</cp:lastModifiedBy>
  <cp:revision>7</cp:revision>
  <dcterms:created xsi:type="dcterms:W3CDTF">2009-09-25T22:28:25Z</dcterms:created>
  <dcterms:modified xsi:type="dcterms:W3CDTF">2009-10-26T07:46:44Z</dcterms:modified>
</cp:coreProperties>
</file>